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73" autoAdjust="0"/>
    <p:restoredTop sz="94622" autoAdjust="0"/>
  </p:normalViewPr>
  <p:slideViewPr>
    <p:cSldViewPr>
      <p:cViewPr varScale="1">
        <p:scale>
          <a:sx n="78" d="100"/>
          <a:sy n="78" d="100"/>
        </p:scale>
        <p:origin x="132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63516-6256-49CB-9273-5BC77D25EB68}" type="datetimeFigureOut">
              <a:rPr lang="ru-RU" smtClean="0"/>
              <a:t>26.06.2026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BF8C-D280-4424-A21D-0F2F587B41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6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1BF8C-D280-4424-A21D-0F2F587B41E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28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68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315"/>
            <a:ext cx="16256000" cy="92193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</Words>
  <Application>Microsoft Office PowerPoint</Application>
  <PresentationFormat>Произвольный</PresentationFormat>
  <Paragraphs>1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Смышляева Екатерина</dc:creator>
  <cp:lastModifiedBy>FPRK-admin</cp:lastModifiedBy>
  <cp:revision>4</cp:revision>
  <dcterms:created xsi:type="dcterms:W3CDTF">2006-08-16T00:00:00Z</dcterms:created>
  <dcterms:modified xsi:type="dcterms:W3CDTF">2026-06-26T08:32:35Z</dcterms:modified>
</cp:coreProperties>
</file>